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11"/>
  </p:notesMasterIdLst>
  <p:sldIdLst>
    <p:sldId id="257" r:id="rId3"/>
    <p:sldId id="263" r:id="rId4"/>
    <p:sldId id="259" r:id="rId5"/>
    <p:sldId id="258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tefanía Burgos Alarcón" initials="E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C20E1A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582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104858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58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58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8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68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8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8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67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668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69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70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1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104861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1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1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08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09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10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11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40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41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42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43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34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35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36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37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38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55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56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57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58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59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60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61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51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52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53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0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0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45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46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47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48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49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72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67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7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7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18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1048619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20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21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22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24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2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2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2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29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88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8689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90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91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9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69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69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9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9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99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8700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701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8702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703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704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705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6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6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6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707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708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710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711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8712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713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714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77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1048678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8679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80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48681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577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48578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579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048580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48600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1048601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F78D-A691-8848-88FE-4AEDAA526715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1048602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04860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019C-84B2-3041-8D34-A6062995199A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ubtítulo 2"/>
          <p:cNvSpPr>
            <a:spLocks noGrp="1"/>
          </p:cNvSpPr>
          <p:nvPr>
            <p:ph type="subTitle" idx="1"/>
          </p:nvPr>
        </p:nvSpPr>
        <p:spPr>
          <a:xfrm>
            <a:off x="579394" y="4232446"/>
            <a:ext cx="2472665" cy="661785"/>
          </a:xfrm>
        </p:spPr>
        <p:txBody>
          <a:bodyPr>
            <a:normAutofit fontScale="96875"/>
          </a:bodyPr>
          <a:lstStyle/>
          <a:p>
            <a:pPr algn="l"/>
            <a:r>
              <a:rPr lang="en-US" dirty="0">
                <a:solidFill>
                  <a:srgbClr val="2D438E"/>
                </a:solidFill>
                <a:latin typeface="Antonio" pitchFamily="2" charset="0"/>
              </a:rPr>
              <a:t>Proyecto de aula </a:t>
            </a:r>
            <a:endParaRPr lang="es-CO" sz="1800" dirty="0">
              <a:solidFill>
                <a:srgbClr val="2D438E"/>
              </a:solidFill>
              <a:latin typeface="Antonio" pitchFamily="2" charset="0"/>
            </a:endParaRPr>
          </a:p>
        </p:txBody>
      </p:sp>
      <p:pic>
        <p:nvPicPr>
          <p:cNvPr id="2097163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8" y="1843737"/>
            <a:ext cx="1573948" cy="984359"/>
          </a:xfrm>
          <a:prstGeom prst="rect">
            <a:avLst/>
          </a:prstGeom>
        </p:spPr>
      </p:pic>
      <p:pic>
        <p:nvPicPr>
          <p:cNvPr id="2097164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394" y="4974872"/>
            <a:ext cx="199326" cy="1373144"/>
          </a:xfrm>
          <a:prstGeom prst="rect">
            <a:avLst/>
          </a:prstGeom>
        </p:spPr>
      </p:pic>
      <p:sp>
        <p:nvSpPr>
          <p:cNvPr id="1048598" name="Subtítulo 2"/>
          <p:cNvSpPr txBox="1"/>
          <p:nvPr/>
        </p:nvSpPr>
        <p:spPr>
          <a:xfrm>
            <a:off x="757178" y="4894231"/>
            <a:ext cx="4928023" cy="1453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9444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s-419" sz="1800" dirty="0">
                <a:latin typeface="Antonio" pitchFamily="2" charset="0"/>
              </a:rPr>
              <a:t>Integrantes</a:t>
            </a:r>
            <a:endParaRPr lang="zh-CN" altLang="en-US" dirty="0"/>
          </a:p>
          <a:p>
            <a:pPr algn="l"/>
            <a:r>
              <a:rPr lang="en-US" altLang="es-419" sz="1800" dirty="0">
                <a:latin typeface="Antonio" pitchFamily="2" charset="0"/>
              </a:rPr>
              <a:t>Emanuel David Cali Liñan </a:t>
            </a:r>
            <a:endParaRPr lang="es-CO" sz="1800" dirty="0">
              <a:latin typeface="Antonio" pitchFamily="2" charset="0"/>
            </a:endParaRPr>
          </a:p>
          <a:p>
            <a:pPr algn="l"/>
            <a:r>
              <a:rPr lang="en-US" altLang="es-419" sz="1800" dirty="0">
                <a:latin typeface="Antonio" pitchFamily="2" charset="0"/>
              </a:rPr>
              <a:t>Andrés Sebastián Garzón Ramirez</a:t>
            </a:r>
            <a:endParaRPr lang="es-CO" sz="1800" dirty="0">
              <a:latin typeface="Antonio" pitchFamily="2" charset="0"/>
            </a:endParaRPr>
          </a:p>
          <a:p>
            <a:pPr algn="l"/>
            <a:r>
              <a:rPr lang="en-US" altLang="es-419" sz="1800" dirty="0">
                <a:latin typeface="Antonio" pitchFamily="2" charset="0"/>
              </a:rPr>
              <a:t>Juan Sebastián Correa Ramos</a:t>
            </a:r>
            <a:endParaRPr lang="es-CO" sz="1800" dirty="0">
              <a:latin typeface="Antonio" pitchFamily="2" charset="0"/>
            </a:endParaRPr>
          </a:p>
          <a:p>
            <a:pPr algn="l"/>
            <a:r>
              <a:rPr lang="en-US" altLang="es-419" sz="1800" dirty="0">
                <a:latin typeface="Antonio" pitchFamily="2" charset="0"/>
              </a:rPr>
              <a:t>Danier Alejandro Ospino Murillo </a:t>
            </a:r>
            <a:endParaRPr lang="es-CO" sz="1800" dirty="0">
              <a:latin typeface="Antonio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26310-70A7-577F-ADD6-A60865600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n 6">
            <a:extLst>
              <a:ext uri="{FF2B5EF4-FFF2-40B4-BE49-F238E27FC236}">
                <a16:creationId xmlns:a16="http://schemas.microsoft.com/office/drawing/2014/main" id="{0B4DA624-61DF-DC8B-0FE4-49404848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9BB3AC0-6049-E0AA-77E3-B9D679647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74" y="1880189"/>
            <a:ext cx="2802927" cy="28029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1B0DA92-9AC7-AC6C-4689-B7028C397BF3}"/>
              </a:ext>
            </a:extLst>
          </p:cNvPr>
          <p:cNvSpPr txBox="1"/>
          <p:nvPr/>
        </p:nvSpPr>
        <p:spPr>
          <a:xfrm>
            <a:off x="2854939" y="2927710"/>
            <a:ext cx="3724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latin typeface="Anton" pitchFamily="2" charset="0"/>
              </a:rPr>
              <a:t>INVENTARIO 360</a:t>
            </a:r>
          </a:p>
        </p:txBody>
      </p:sp>
    </p:spTree>
    <p:extLst>
      <p:ext uri="{BB962C8B-B14F-4D97-AF65-F5344CB8AC3E}">
        <p14:creationId xmlns:p14="http://schemas.microsoft.com/office/powerpoint/2010/main" val="59809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048594" name="Título 1"/>
          <p:cNvSpPr txBox="1"/>
          <p:nvPr/>
        </p:nvSpPr>
        <p:spPr>
          <a:xfrm>
            <a:off x="4193995" y="1559986"/>
            <a:ext cx="3804009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s-419" sz="4000" dirty="0">
                <a:solidFill>
                  <a:srgbClr val="2D438E"/>
                </a:solidFill>
                <a:latin typeface="Anton" pitchFamily="2" charset="0"/>
              </a:rPr>
              <a:t>Descripcion de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2097159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12947" y="2637991"/>
            <a:ext cx="78121" cy="538168"/>
          </a:xfrm>
          <a:prstGeom prst="rect">
            <a:avLst/>
          </a:prstGeom>
        </p:spPr>
      </p:pic>
      <p:sp>
        <p:nvSpPr>
          <p:cNvPr id="1048595" name="Subtítulo 2"/>
          <p:cNvSpPr txBox="1"/>
          <p:nvPr/>
        </p:nvSpPr>
        <p:spPr>
          <a:xfrm>
            <a:off x="1318530" y="2718459"/>
            <a:ext cx="8915400" cy="1859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La Falta de un Sistema de gestion de inventario eficiente y actualizado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en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negocios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y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establecimientos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comerciales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,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puede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ocasionar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problemas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como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faltantes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de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productos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,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acumulación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excesiva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de inventario,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pérdidas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económicas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y un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servicio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deficiente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 al </a:t>
            </a:r>
            <a:r>
              <a:rPr lang="en-US" altLang="es-419" sz="2000" dirty="0" err="1">
                <a:latin typeface="Antonio" pitchFamily="2" charset="0"/>
                <a:cs typeface="Arial" panose="020B0604020202020204" pitchFamily="34" charset="0"/>
              </a:rPr>
              <a:t>cliente</a:t>
            </a:r>
            <a:r>
              <a:rPr lang="en-US" altLang="es-419" sz="2000" dirty="0">
                <a:latin typeface="Antonio" pitchFamily="2" charset="0"/>
                <a:cs typeface="Arial" panose="020B0604020202020204" pitchFamily="34" charset="0"/>
              </a:rPr>
              <a:t>.</a:t>
            </a:r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ítulo 1"/>
          <p:cNvSpPr>
            <a:spLocks noGrp="1"/>
          </p:cNvSpPr>
          <p:nvPr>
            <p:ph type="ctrTitle"/>
          </p:nvPr>
        </p:nvSpPr>
        <p:spPr>
          <a:xfrm>
            <a:off x="4949239" y="983631"/>
            <a:ext cx="3182586" cy="719629"/>
          </a:xfrm>
        </p:spPr>
        <p:txBody>
          <a:bodyPr>
            <a:normAutofit fontScale="95000"/>
          </a:bodyPr>
          <a:lstStyle/>
          <a:p>
            <a:pPr algn="l"/>
            <a:r>
              <a:rPr lang="en-US" altLang="es-419" sz="4000" dirty="0">
                <a:solidFill>
                  <a:srgbClr val="2D438E"/>
                </a:solidFill>
                <a:latin typeface="Anton" pitchFamily="2" charset="0"/>
              </a:rPr>
              <a:t>Antecedentes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2097160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2097161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79112" y="67803"/>
            <a:ext cx="175946" cy="4653106"/>
          </a:xfrm>
          <a:prstGeom prst="rect">
            <a:avLst/>
          </a:prstGeom>
        </p:spPr>
      </p:pic>
      <p:pic>
        <p:nvPicPr>
          <p:cNvPr id="2097162" name="Imagen 209716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32779" y="1703260"/>
            <a:ext cx="9560859" cy="48274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2097156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048589" name="Subtítulo 2"/>
          <p:cNvSpPr txBox="1"/>
          <p:nvPr/>
        </p:nvSpPr>
        <p:spPr>
          <a:xfrm>
            <a:off x="6206836" y="3460190"/>
            <a:ext cx="5095901" cy="227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8333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Desarrollo de un programa para el control de inventarios 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Implementar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funcionalidades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para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el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registro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,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clasificación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y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seguimiento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los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productos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en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el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inventario.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Generar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informes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y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estadísticas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detalladas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sobre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el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estado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del inventario y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el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movimiento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productos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048590" name="Subtítulo 2"/>
          <p:cNvSpPr txBox="1"/>
          <p:nvPr/>
        </p:nvSpPr>
        <p:spPr>
          <a:xfrm>
            <a:off x="6542809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s-419" dirty="0">
                <a:solidFill>
                  <a:srgbClr val="2D438E"/>
                </a:solidFill>
                <a:latin typeface="Antonio" pitchFamily="2" charset="0"/>
              </a:rPr>
              <a:t>Específicos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48591" name="Título 1"/>
          <p:cNvSpPr txBox="1"/>
          <p:nvPr/>
        </p:nvSpPr>
        <p:spPr>
          <a:xfrm>
            <a:off x="673861" y="1412313"/>
            <a:ext cx="2171307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s-419" sz="4000" dirty="0">
                <a:solidFill>
                  <a:srgbClr val="2D438E"/>
                </a:solidFill>
                <a:latin typeface="Anton" pitchFamily="2" charset="0"/>
              </a:rPr>
              <a:t>Objetivos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2097157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sp>
        <p:nvSpPr>
          <p:cNvPr id="1048592" name="Subtítulo 2"/>
          <p:cNvSpPr txBox="1"/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s-419" dirty="0">
                <a:solidFill>
                  <a:srgbClr val="2D438E"/>
                </a:solidFill>
                <a:latin typeface="Antonio" pitchFamily="2" charset="0"/>
              </a:rPr>
              <a:t>General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48593" name="Subtítulo 2"/>
          <p:cNvSpPr txBox="1"/>
          <p:nvPr/>
        </p:nvSpPr>
        <p:spPr>
          <a:xfrm>
            <a:off x="673862" y="3460189"/>
            <a:ext cx="5095901" cy="1985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Desarrollar un sistema de gestión de inventario que permita a los negocios y establecimientos comerciales llevar un mejor control de sus Productos  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048586" name="Título 1"/>
          <p:cNvSpPr txBox="1"/>
          <p:nvPr/>
        </p:nvSpPr>
        <p:spPr>
          <a:xfrm>
            <a:off x="673862" y="1272672"/>
            <a:ext cx="2463578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s-419" sz="4000" dirty="0">
                <a:solidFill>
                  <a:srgbClr val="2D438E"/>
                </a:solidFill>
                <a:latin typeface="Anton" pitchFamily="2" charset="0"/>
              </a:rPr>
              <a:t>Justificación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2097153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57324" y="1762277"/>
            <a:ext cx="78121" cy="538168"/>
          </a:xfrm>
          <a:prstGeom prst="rect">
            <a:avLst/>
          </a:prstGeom>
        </p:spPr>
      </p:pic>
      <p:sp>
        <p:nvSpPr>
          <p:cNvPr id="1048587" name="Subtítulo 2"/>
          <p:cNvSpPr txBox="1"/>
          <p:nvPr/>
        </p:nvSpPr>
        <p:spPr>
          <a:xfrm>
            <a:off x="438659" y="2159264"/>
            <a:ext cx="9431482" cy="362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Un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sistema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gestión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inventario eficiente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evitaría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problemas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stock,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pérdidas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y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mejora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la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experiencia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del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cliente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al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garantizar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la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disponibilidad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de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los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productos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que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quieren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 o </a:t>
            </a: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necesitan</a:t>
            </a:r>
            <a:r>
              <a:rPr lang="en-US" altLang="es-419" sz="1800" dirty="0">
                <a:latin typeface="Antonio" pitchFamily="2" charset="0"/>
                <a:cs typeface="Arial" panose="020B0604020202020204" pitchFamily="34" charset="0"/>
              </a:rPr>
              <a:t>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Ayudaría a optimizar los procesos de compra, venta y reabastecimiento, lo que se traduciría en un mejor aprovechamiento de los recursos y una mayor rentabilidad.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s-419" sz="1800" dirty="0" err="1">
                <a:latin typeface="Antonio" pitchFamily="2" charset="0"/>
                <a:cs typeface="Arial" panose="020B0604020202020204" pitchFamily="34" charset="0"/>
              </a:rPr>
              <a:t>tendría un impacto significativo en la eficiencia operativa y la satisfacción del cliente, ayudando a impulsar el crecimiento y la competitividad del negocio.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701C8-AEB2-60E0-65B7-2A823784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n 6">
            <a:extLst>
              <a:ext uri="{FF2B5EF4-FFF2-40B4-BE49-F238E27FC236}">
                <a16:creationId xmlns:a16="http://schemas.microsoft.com/office/drawing/2014/main" id="{837F3D38-3E78-66C8-6DB7-17C7F18A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048586" name="Título 1">
            <a:extLst>
              <a:ext uri="{FF2B5EF4-FFF2-40B4-BE49-F238E27FC236}">
                <a16:creationId xmlns:a16="http://schemas.microsoft.com/office/drawing/2014/main" id="{3763AFE3-DD31-2CD4-711C-B260061A7A98}"/>
              </a:ext>
            </a:extLst>
          </p:cNvPr>
          <p:cNvSpPr txBox="1"/>
          <p:nvPr/>
        </p:nvSpPr>
        <p:spPr>
          <a:xfrm>
            <a:off x="673862" y="1272672"/>
            <a:ext cx="2463578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s-419" sz="4000" dirty="0" err="1">
                <a:solidFill>
                  <a:srgbClr val="2D438E"/>
                </a:solidFill>
                <a:latin typeface="Anton" pitchFamily="2" charset="0"/>
              </a:rPr>
              <a:t>Metodologia</a:t>
            </a:r>
            <a:r>
              <a:rPr lang="en-US" altLang="es-419" sz="4000" dirty="0">
                <a:solidFill>
                  <a:srgbClr val="2D438E"/>
                </a:solidFill>
                <a:latin typeface="Anton" pitchFamily="2" charset="0"/>
              </a:rPr>
              <a:t>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2097153" name="Imagen 17">
            <a:extLst>
              <a:ext uri="{FF2B5EF4-FFF2-40B4-BE49-F238E27FC236}">
                <a16:creationId xmlns:a16="http://schemas.microsoft.com/office/drawing/2014/main" id="{70B609F9-A81A-853F-0FF3-40290660F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57324" y="1762277"/>
            <a:ext cx="78121" cy="538168"/>
          </a:xfrm>
          <a:prstGeom prst="rect">
            <a:avLst/>
          </a:prstGeom>
        </p:spPr>
      </p:pic>
      <p:sp>
        <p:nvSpPr>
          <p:cNvPr id="3" name="4 Subtítulo">
            <a:extLst>
              <a:ext uri="{FF2B5EF4-FFF2-40B4-BE49-F238E27FC236}">
                <a16:creationId xmlns:a16="http://schemas.microsoft.com/office/drawing/2014/main" id="{112BD2D2-BB76-E961-12AF-48C2A8E46C69}"/>
              </a:ext>
            </a:extLst>
          </p:cNvPr>
          <p:cNvSpPr txBox="1"/>
          <p:nvPr/>
        </p:nvSpPr>
        <p:spPr>
          <a:xfrm>
            <a:off x="193963" y="2187641"/>
            <a:ext cx="11526982" cy="24827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Reconocimiento de las necesidades 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Presentación de la propuesta de lo que queríamos hacer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 identificación de los procesos para poder llegar a nuestro objetivo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Ajustes de esos procesos 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Desarrollo del algoritmo 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Pruebas y ajustes del algoritmo</a:t>
            </a: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ym typeface="+mn-ea"/>
              </a:rPr>
              <a:t>Finalización del algoritmo </a:t>
            </a:r>
            <a:endParaRPr lang="es-ES" sz="4000" dirty="0"/>
          </a:p>
          <a:p>
            <a:endParaRPr lang="es-ES" sz="4000" b="1" kern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048588" name="Título 1"/>
          <p:cNvSpPr txBox="1"/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261</Words>
  <Application>Microsoft Office PowerPoint</Application>
  <PresentationFormat>Panorámica</PresentationFormat>
  <Paragraphs>30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Anton</vt:lpstr>
      <vt:lpstr>Antonio</vt:lpstr>
      <vt:lpstr>Arial</vt:lpstr>
      <vt:lpstr>Calibri</vt:lpstr>
      <vt:lpstr>Calibri Light</vt:lpstr>
      <vt:lpstr>Helvetica</vt:lpstr>
      <vt:lpstr>Tema de Office</vt:lpstr>
      <vt:lpstr>Tema de Office</vt:lpstr>
      <vt:lpstr>Presentación de PowerPoint</vt:lpstr>
      <vt:lpstr>Presentación de PowerPoint</vt:lpstr>
      <vt:lpstr>Presentación de PowerPoint</vt:lpstr>
      <vt:lpstr>Antecedentes 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Andres Garzon</cp:lastModifiedBy>
  <cp:revision>2</cp:revision>
  <dcterms:created xsi:type="dcterms:W3CDTF">2025-01-17T07:44:09Z</dcterms:created>
  <dcterms:modified xsi:type="dcterms:W3CDTF">2025-05-16T05:15:18Z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dcc82a6c9caa4c40911f44c53f221da9</vt:lpwstr>
  </property>
</Properties>
</file>